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8" r:id="rId3"/>
    <p:sldId id="277" r:id="rId4"/>
    <p:sldId id="258" r:id="rId5"/>
    <p:sldId id="260" r:id="rId6"/>
    <p:sldId id="261" r:id="rId7"/>
    <p:sldId id="264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03EE-F95D-4D9D-8C95-2155935C2A2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FA08A-CE74-47B2-9C29-0D2DE2B5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0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256743-E594-4C73-BBC3-B9571BE3ACE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146B1-16FE-4091-B9C3-0232ECD7F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30026"/>
            <a:ext cx="8136904" cy="342331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стартовой площадке </a:t>
            </a:r>
            <a:r>
              <a:rPr 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ТМА-14М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26 сентября 2014г.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4" y="3563589"/>
            <a:ext cx="2965734" cy="23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77" y="5373216"/>
            <a:ext cx="1791656" cy="13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54" y="26166"/>
            <a:ext cx="8898241" cy="304279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05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общеобразовательное бюджетное учреждение «Партизанская специальная (коррекционная) общеобразовательная школа-интернат»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нащего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ОДИССЕЯ </a:t>
            </a:r>
            <a:b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ЕЛЕНЫ СЕРОВОЙ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67" y="3563589"/>
            <a:ext cx="2641476" cy="172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7748"/>
            <a:ext cx="3100929" cy="20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Первой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женщине-космонавту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века,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уроженке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Приморья,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Елене Серовой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посвящается…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95936" y="1340768"/>
            <a:ext cx="4968552" cy="5184576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Серова Елена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22 апреля 1976 года, село Воздвиженка, Уссурийский городской округ Приморского края. Окончила среднюю школу Западной группы войск в Германии, МАИ (инженер) и МГАПИ (экономист). Российский космонавт-испытатель отряда ФГБУ «НИИ ЦПК имени Ю.А. Гагарина», космонавт-испытатель отряда космонавтов ФКА «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Вторая (четвертая с учетом СССР) женщина-россиянка, совершившая космический полет. 7 февраля 2014 года на церемонии открытия Зимних Олимпийских игр 2014 года в Сочи поднимала флаг РФ в составе группы легендарных космонавтов СССР и России.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504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568951" cy="3672408"/>
          </a:xfrm>
        </p:spPr>
        <p:txBody>
          <a:bodyPr/>
          <a:lstStyle/>
          <a:p>
            <a:pPr algn="l"/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</a:t>
            </a:r>
            <a:r>
              <a:rPr lang="ru-RU" sz="1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 "Союз 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ТМА-14М» </a:t>
            </a:r>
            <a:r>
              <a:rPr lang="ru-RU" sz="1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(слева-направо): Барри </a:t>
            </a:r>
            <a:r>
              <a:rPr lang="ru-RU" sz="1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Уилмор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Самокутяев</a:t>
            </a:r>
            <a:r>
              <a:rPr lang="ru-RU" sz="1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Серова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136904" cy="2592288"/>
          </a:xfrm>
        </p:spPr>
        <p:txBody>
          <a:bodyPr>
            <a:normAutofit lnSpcReduction="1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Союз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ТМА-14М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— полёт к международной космической станции начался  26 сентября 2014 года. На МКС  были доставлены трое участников сорок первой экспедиции . Это был 121-й пилотируемый полёт корабля «Союз» и 40-й полёт к МКС. Первый полёт пилотируемого космического корабля «Союз» состоялся в 1967 году. Среди экипажа корабля были два космонавта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Александр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Самокутяев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Елена Серова, а также астронавт НАСА Барри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Уилмор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Елена Серова стала не только четвертой космонавткой в нашей стране, но и первой россиянкой на МКС.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5780"/>
          <a:stretch/>
        </p:blipFill>
        <p:spPr bwMode="auto">
          <a:xfrm>
            <a:off x="87988" y="3076134"/>
            <a:ext cx="4715248" cy="32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8475" b="7155"/>
          <a:stretch/>
        </p:blipFill>
        <p:spPr bwMode="auto">
          <a:xfrm>
            <a:off x="4860032" y="3101353"/>
            <a:ext cx="4151781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5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416824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Отличный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профессионал, умница - отзываются о ней коллеги-мужчины. И добавляют: а еще и красавица. Елена не просто четвертая в стране женщина-космонавт, которая наравне с ними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делила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тяготы сложной, хотя и в прямом смысле слова звездной жизни. Именно она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россиянкой, которая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переступила 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порог МКС и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прописалась 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на 170 суток.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1"/>
            <a:ext cx="5572065" cy="37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48272" cy="37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149080"/>
            <a:ext cx="6120680" cy="230425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Очень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исследования по изучению влияния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микро-гравитации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человеческий организм. Их результаты будут крайне полезны при планировании миссий к другим 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планетам, предстоят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уникальные биотехнологические и геофизические эксперименты</a:t>
            </a:r>
            <a:r>
              <a:rPr lang="ru-RU" sz="2000" b="0" i="1" dirty="0">
                <a:solidFill>
                  <a:srgbClr val="39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i="1" dirty="0">
                <a:solidFill>
                  <a:srgbClr val="39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11671"/>
          <a:stretch/>
        </p:blipFill>
        <p:spPr bwMode="auto">
          <a:xfrm>
            <a:off x="1187624" y="116631"/>
            <a:ext cx="6408712" cy="35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1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89" y="4653136"/>
            <a:ext cx="6120680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лементы </a:t>
            </a: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поддержки" одинаковы для всех членов экипажа. Это регулярные видеоконференции с близкими, общение с друзьями и родными .</a:t>
            </a:r>
            <a:r>
              <a:rPr lang="ru-RU" sz="18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просмотр на борту любимых фильмов и чтение интересных книг в свободное от работы время.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0121"/>
          <a:stretch/>
        </p:blipFill>
        <p:spPr bwMode="auto">
          <a:xfrm>
            <a:off x="107504" y="459971"/>
            <a:ext cx="4606125" cy="36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4786" r="12364"/>
          <a:stretch/>
        </p:blipFill>
        <p:spPr bwMode="auto">
          <a:xfrm>
            <a:off x="4860032" y="446314"/>
            <a:ext cx="4072319" cy="36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9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5085184"/>
            <a:ext cx="6048672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борту МКС не было ни одной российской женщины. И я очень благодарна Богу за то, что я буду жить и работать на борту Международной космической станции.</a:t>
            </a:r>
            <a:b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0720" cy="490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73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5" y="1052736"/>
            <a:ext cx="85025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899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283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Georgia</vt:lpstr>
      <vt:lpstr>Times New Roman</vt:lpstr>
      <vt:lpstr>Trebuchet MS</vt:lpstr>
      <vt:lpstr>Воздушный поток</vt:lpstr>
      <vt:lpstr> краевое государственное общеобразовательное бюджетное учреждение «Партизанская специальная (коррекционная) общеобразовательная школа-интернат»                                                    Герои нащего времени КОСМИЧЕСКАЯ ОДИССЕЯ                                    ЕЛЕНЫ СЕРОВОЙ</vt:lpstr>
      <vt:lpstr>        Первой российской женщине-космонавту XXI века,                уроженке Приморья,  Елене Серовой посвящается…</vt:lpstr>
      <vt:lpstr>           Экипаж корабля "Союз ТМА-14М» (слева-направо): Барри Уилмор, Александр Самокутяев ,Елена Серова</vt:lpstr>
      <vt:lpstr>      Отличный профессионал, умница - отзываются о ней коллеги-мужчины. И добавляют: а еще и красавица. Елена не просто четвертая в стране женщина-космонавт, которая наравне с ними  делила все тяготы сложной, хотя и в прямом смысле слова звездной жизни. Именно она стала первой россиянкой, которая переступила  порог МКС и прописалась  на станции на 170 суток.</vt:lpstr>
      <vt:lpstr>     Очень важные исследования по изучению влияния микро-гравитации на человеческий организм. Их результаты будут крайне полезны при планировании миссий к другим планетам, предстоят просто уникальные биотехнологические и геофизические эксперименты. </vt:lpstr>
      <vt:lpstr>«Элементы психологической поддержки" одинаковы для всех членов экипажа. Это регулярные видеоконференции с близкими, общение с друзьями и родными . Это просмотр на борту любимых фильмов и чтение интересных книг в свободное от работы время. </vt:lpstr>
      <vt:lpstr>На борту МКС не было ни одной российской женщины. И я очень благодарна Богу за то, что я буду жить и работать на борту Международной космической станции.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ЕЛЕНА СЕРОВА – ПЕРВАЯ РОССИЙСКАЯ ЖЕНЩИНА-КОСМОНАВТ XXI века</dc:title>
  <dc:creator>User</dc:creator>
  <cp:lastModifiedBy>Пользователь</cp:lastModifiedBy>
  <cp:revision>42</cp:revision>
  <dcterms:created xsi:type="dcterms:W3CDTF">2015-04-04T15:31:36Z</dcterms:created>
  <dcterms:modified xsi:type="dcterms:W3CDTF">2022-04-06T02:25:06Z</dcterms:modified>
</cp:coreProperties>
</file>